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87B0F0-CA40-4ED5-AE55-930C96CD9FDB}" v="3" dt="2026-05-27T09:43:55.8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5" d="100"/>
          <a:sy n="105" d="100"/>
        </p:scale>
        <p:origin x="7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a Di Martino" userId="61198fe8-e758-4e08-9b8b-94fca0a1d702" providerId="ADAL" clId="{4F1D716A-C8AB-4022-AB74-E77DD78FEA7B}"/>
    <pc:docChg chg="custSel modSld">
      <pc:chgData name="Piera Di Martino" userId="61198fe8-e758-4e08-9b8b-94fca0a1d702" providerId="ADAL" clId="{4F1D716A-C8AB-4022-AB74-E77DD78FEA7B}" dt="2026-05-27T09:44:06.279" v="88" actId="20577"/>
      <pc:docMkLst>
        <pc:docMk/>
      </pc:docMkLst>
      <pc:sldChg chg="addSp delSp modSp mod">
        <pc:chgData name="Piera Di Martino" userId="61198fe8-e758-4e08-9b8b-94fca0a1d702" providerId="ADAL" clId="{4F1D716A-C8AB-4022-AB74-E77DD78FEA7B}" dt="2026-05-27T09:44:06.279" v="88" actId="20577"/>
        <pc:sldMkLst>
          <pc:docMk/>
          <pc:sldMk cId="0" sldId="256"/>
        </pc:sldMkLst>
        <pc:spChg chg="add mod">
          <ac:chgData name="Piera Di Martino" userId="61198fe8-e758-4e08-9b8b-94fca0a1d702" providerId="ADAL" clId="{4F1D716A-C8AB-4022-AB74-E77DD78FEA7B}" dt="2026-05-27T09:42:03.744" v="69" actId="113"/>
          <ac:spMkLst>
            <pc:docMk/>
            <pc:sldMk cId="0" sldId="256"/>
            <ac:spMk id="4" creationId="{82FE0570-D22D-ED10-BC37-BB8C24AB8580}"/>
          </ac:spMkLst>
        </pc:spChg>
        <pc:spChg chg="add mod">
          <ac:chgData name="Piera Di Martino" userId="61198fe8-e758-4e08-9b8b-94fca0a1d702" providerId="ADAL" clId="{4F1D716A-C8AB-4022-AB74-E77DD78FEA7B}" dt="2026-05-27T09:42:03.744" v="69" actId="113"/>
          <ac:spMkLst>
            <pc:docMk/>
            <pc:sldMk cId="0" sldId="256"/>
            <ac:spMk id="18" creationId="{4300BCA6-D0FB-ED3E-3AD4-031BADA2B1D0}"/>
          </ac:spMkLst>
        </pc:spChg>
        <pc:spChg chg="mod">
          <ac:chgData name="Piera Di Martino" userId="61198fe8-e758-4e08-9b8b-94fca0a1d702" providerId="ADAL" clId="{4F1D716A-C8AB-4022-AB74-E77DD78FEA7B}" dt="2026-05-27T09:40:25.701" v="15" actId="1035"/>
          <ac:spMkLst>
            <pc:docMk/>
            <pc:sldMk cId="0" sldId="256"/>
            <ac:spMk id="20" creationId="{00000000-0000-0000-0000-000000000000}"/>
          </ac:spMkLst>
        </pc:spChg>
        <pc:spChg chg="mod">
          <ac:chgData name="Piera Di Martino" userId="61198fe8-e758-4e08-9b8b-94fca0a1d702" providerId="ADAL" clId="{4F1D716A-C8AB-4022-AB74-E77DD78FEA7B}" dt="2026-05-27T09:40:25.701" v="15" actId="1035"/>
          <ac:spMkLst>
            <pc:docMk/>
            <pc:sldMk cId="0" sldId="256"/>
            <ac:spMk id="21" creationId="{00000000-0000-0000-0000-000000000000}"/>
          </ac:spMkLst>
        </pc:spChg>
        <pc:spChg chg="mod">
          <ac:chgData name="Piera Di Martino" userId="61198fe8-e758-4e08-9b8b-94fca0a1d702" providerId="ADAL" clId="{4F1D716A-C8AB-4022-AB74-E77DD78FEA7B}" dt="2026-05-27T09:40:25.701" v="15" actId="1035"/>
          <ac:spMkLst>
            <pc:docMk/>
            <pc:sldMk cId="0" sldId="256"/>
            <ac:spMk id="23" creationId="{00000000-0000-0000-0000-000000000000}"/>
          </ac:spMkLst>
        </pc:spChg>
        <pc:spChg chg="mod">
          <ac:chgData name="Piera Di Martino" userId="61198fe8-e758-4e08-9b8b-94fca0a1d702" providerId="ADAL" clId="{4F1D716A-C8AB-4022-AB74-E77DD78FEA7B}" dt="2026-05-27T09:40:25.701" v="15" actId="1035"/>
          <ac:spMkLst>
            <pc:docMk/>
            <pc:sldMk cId="0" sldId="256"/>
            <ac:spMk id="25" creationId="{00000000-0000-0000-0000-000000000000}"/>
          </ac:spMkLst>
        </pc:spChg>
        <pc:spChg chg="mod">
          <ac:chgData name="Piera Di Martino" userId="61198fe8-e758-4e08-9b8b-94fca0a1d702" providerId="ADAL" clId="{4F1D716A-C8AB-4022-AB74-E77DD78FEA7B}" dt="2026-05-27T09:43:29.602" v="76" actId="14100"/>
          <ac:spMkLst>
            <pc:docMk/>
            <pc:sldMk cId="0" sldId="256"/>
            <ac:spMk id="29" creationId="{00000000-0000-0000-0000-000000000000}"/>
          </ac:spMkLst>
        </pc:spChg>
        <pc:spChg chg="mod">
          <ac:chgData name="Piera Di Martino" userId="61198fe8-e758-4e08-9b8b-94fca0a1d702" providerId="ADAL" clId="{4F1D716A-C8AB-4022-AB74-E77DD78FEA7B}" dt="2026-05-27T09:40:25.701" v="15" actId="1035"/>
          <ac:spMkLst>
            <pc:docMk/>
            <pc:sldMk cId="0" sldId="256"/>
            <ac:spMk id="30" creationId="{00000000-0000-0000-0000-000000000000}"/>
          </ac:spMkLst>
        </pc:spChg>
        <pc:spChg chg="mod">
          <ac:chgData name="Piera Di Martino" userId="61198fe8-e758-4e08-9b8b-94fca0a1d702" providerId="ADAL" clId="{4F1D716A-C8AB-4022-AB74-E77DD78FEA7B}" dt="2026-05-27T09:40:25.701" v="15" actId="1035"/>
          <ac:spMkLst>
            <pc:docMk/>
            <pc:sldMk cId="0" sldId="256"/>
            <ac:spMk id="35" creationId="{00000000-0000-0000-0000-000000000000}"/>
          </ac:spMkLst>
        </pc:spChg>
        <pc:spChg chg="del mod">
          <ac:chgData name="Piera Di Martino" userId="61198fe8-e758-4e08-9b8b-94fca0a1d702" providerId="ADAL" clId="{4F1D716A-C8AB-4022-AB74-E77DD78FEA7B}" dt="2026-05-27T09:43:54.535" v="82" actId="478"/>
          <ac:spMkLst>
            <pc:docMk/>
            <pc:sldMk cId="0" sldId="256"/>
            <ac:spMk id="36" creationId="{00000000-0000-0000-0000-000000000000}"/>
          </ac:spMkLst>
        </pc:spChg>
        <pc:spChg chg="mod">
          <ac:chgData name="Piera Di Martino" userId="61198fe8-e758-4e08-9b8b-94fca0a1d702" providerId="ADAL" clId="{4F1D716A-C8AB-4022-AB74-E77DD78FEA7B}" dt="2026-05-27T09:40:25.701" v="15" actId="1035"/>
          <ac:spMkLst>
            <pc:docMk/>
            <pc:sldMk cId="0" sldId="256"/>
            <ac:spMk id="40" creationId="{00000000-0000-0000-0000-000000000000}"/>
          </ac:spMkLst>
        </pc:spChg>
        <pc:spChg chg="mod">
          <ac:chgData name="Piera Di Martino" userId="61198fe8-e758-4e08-9b8b-94fca0a1d702" providerId="ADAL" clId="{4F1D716A-C8AB-4022-AB74-E77DD78FEA7B}" dt="2026-05-27T09:40:25.701" v="15" actId="1035"/>
          <ac:spMkLst>
            <pc:docMk/>
            <pc:sldMk cId="0" sldId="256"/>
            <ac:spMk id="42" creationId="{00000000-0000-0000-0000-000000000000}"/>
          </ac:spMkLst>
        </pc:spChg>
        <pc:spChg chg="mod">
          <ac:chgData name="Piera Di Martino" userId="61198fe8-e758-4e08-9b8b-94fca0a1d702" providerId="ADAL" clId="{4F1D716A-C8AB-4022-AB74-E77DD78FEA7B}" dt="2026-05-27T09:40:25.701" v="15" actId="1035"/>
          <ac:spMkLst>
            <pc:docMk/>
            <pc:sldMk cId="0" sldId="256"/>
            <ac:spMk id="45" creationId="{00000000-0000-0000-0000-000000000000}"/>
          </ac:spMkLst>
        </pc:spChg>
        <pc:spChg chg="mod">
          <ac:chgData name="Piera Di Martino" userId="61198fe8-e758-4e08-9b8b-94fca0a1d702" providerId="ADAL" clId="{4F1D716A-C8AB-4022-AB74-E77DD78FEA7B}" dt="2026-05-27T09:40:25.701" v="15" actId="1035"/>
          <ac:spMkLst>
            <pc:docMk/>
            <pc:sldMk cId="0" sldId="256"/>
            <ac:spMk id="46" creationId="{00000000-0000-0000-0000-000000000000}"/>
          </ac:spMkLst>
        </pc:spChg>
        <pc:spChg chg="add mod">
          <ac:chgData name="Piera Di Martino" userId="61198fe8-e758-4e08-9b8b-94fca0a1d702" providerId="ADAL" clId="{4F1D716A-C8AB-4022-AB74-E77DD78FEA7B}" dt="2026-05-27T09:44:06.279" v="88" actId="20577"/>
          <ac:spMkLst>
            <pc:docMk/>
            <pc:sldMk cId="0" sldId="256"/>
            <ac:spMk id="50" creationId="{C5EF08CD-A3B6-8935-5493-57CC5EC2708F}"/>
          </ac:spMkLst>
        </pc:spChg>
        <pc:spChg chg="mod">
          <ac:chgData name="Piera Di Martino" userId="61198fe8-e758-4e08-9b8b-94fca0a1d702" providerId="ADAL" clId="{4F1D716A-C8AB-4022-AB74-E77DD78FEA7B}" dt="2026-05-27T09:43:10.477" v="75" actId="20577"/>
          <ac:spMkLst>
            <pc:docMk/>
            <pc:sldMk cId="0" sldId="256"/>
            <ac:spMk id="58" creationId="{AB074C8E-E3C6-0C12-81B9-3ED8D8D995C4}"/>
          </ac:spMkLst>
        </pc:spChg>
        <pc:spChg chg="mod">
          <ac:chgData name="Piera Di Martino" userId="61198fe8-e758-4e08-9b8b-94fca0a1d702" providerId="ADAL" clId="{4F1D716A-C8AB-4022-AB74-E77DD78FEA7B}" dt="2026-05-27T09:39:46.375" v="0" actId="20577"/>
          <ac:spMkLst>
            <pc:docMk/>
            <pc:sldMk cId="0" sldId="256"/>
            <ac:spMk id="60" creationId="{8BBA306D-2D17-0C9A-0B7A-5F98EA5A7C13}"/>
          </ac:spMkLst>
        </pc:spChg>
        <pc:grpChg chg="mod">
          <ac:chgData name="Piera Di Martino" userId="61198fe8-e758-4e08-9b8b-94fca0a1d702" providerId="ADAL" clId="{4F1D716A-C8AB-4022-AB74-E77DD78FEA7B}" dt="2026-05-27T09:40:49.050" v="34" actId="1035"/>
          <ac:grpSpMkLst>
            <pc:docMk/>
            <pc:sldMk cId="0" sldId="256"/>
            <ac:grpSpMk id="68" creationId="{7BA713FB-2B9C-9DAA-F031-0ACC4FDE962B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486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4572"/>
            <a:ext cx="4508132" cy="4846320"/>
          </a:xfrm>
          <a:prstGeom prst="rect">
            <a:avLst/>
          </a:prstGeom>
          <a:solidFill>
            <a:srgbClr val="1A2B5E"/>
          </a:solidFill>
          <a:ln w="12700">
            <a:solidFill>
              <a:srgbClr val="1A2B5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200928"/>
          </a:xfrm>
          <a:prstGeom prst="rect">
            <a:avLst/>
          </a:prstGeom>
          <a:solidFill>
            <a:srgbClr val="E87722"/>
          </a:solidFill>
          <a:ln w="12700">
            <a:solidFill>
              <a:srgbClr val="E8772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247778" y="374544"/>
            <a:ext cx="3383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2°  </a:t>
            </a:r>
            <a:r>
              <a:rPr lang="en-US" sz="4200" b="1" dirty="0">
                <a:solidFill>
                  <a:srgbClr val="E877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SITCOSM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247778" y="1118178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CONFERENCE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274320" y="1535612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Dall'Accademia all'Industria</a:t>
            </a:r>
            <a:endParaRPr lang="en-US" sz="1100" dirty="0"/>
          </a:p>
          <a:p>
            <a:pPr marL="0" indent="0" algn="l">
              <a:buNone/>
            </a:pPr>
            <a:r>
              <a:rPr lang="en-US" sz="11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lo Sviluppo del Settore Cosmetico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74320" y="2334622"/>
            <a:ext cx="3108960" cy="36576"/>
          </a:xfrm>
          <a:prstGeom prst="rect">
            <a:avLst/>
          </a:prstGeom>
          <a:solidFill>
            <a:srgbClr val="E87722"/>
          </a:solidFill>
          <a:ln w="12700">
            <a:solidFill>
              <a:srgbClr val="E8772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267063" y="264217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📍  Palazzo Pomilio · Pescara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67063" y="2953074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877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27–28 Ottobre 2026</a:t>
            </a:r>
            <a:endParaRPr lang="en-US" sz="1800" dirty="0"/>
          </a:p>
        </p:txBody>
      </p:sp>
      <p:grpSp>
        <p:nvGrpSpPr>
          <p:cNvPr id="68" name="Gruppo 67">
            <a:extLst>
              <a:ext uri="{FF2B5EF4-FFF2-40B4-BE49-F238E27FC236}">
                <a16:creationId xmlns:a16="http://schemas.microsoft.com/office/drawing/2014/main" id="{7BA713FB-2B9C-9DAA-F031-0ACC4FDE962B}"/>
              </a:ext>
            </a:extLst>
          </p:cNvPr>
          <p:cNvGrpSpPr/>
          <p:nvPr/>
        </p:nvGrpSpPr>
        <p:grpSpPr>
          <a:xfrm>
            <a:off x="4711193" y="4018422"/>
            <a:ext cx="2508431" cy="777240"/>
            <a:chOff x="280489" y="3669139"/>
            <a:chExt cx="2508431" cy="777240"/>
          </a:xfrm>
        </p:grpSpPr>
        <p:sp>
          <p:nvSpPr>
            <p:cNvPr id="11" name="Shape 9"/>
            <p:cNvSpPr/>
            <p:nvPr/>
          </p:nvSpPr>
          <p:spPr>
            <a:xfrm>
              <a:off x="280489" y="3708978"/>
              <a:ext cx="1133566" cy="686040"/>
            </a:xfrm>
            <a:prstGeom prst="rect">
              <a:avLst/>
            </a:prstGeom>
            <a:solidFill>
              <a:srgbClr val="E87722"/>
            </a:solidFill>
            <a:ln w="12700">
              <a:solidFill>
                <a:srgbClr val="E87722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2" name="Text 10"/>
            <p:cNvSpPr/>
            <p:nvPr/>
          </p:nvSpPr>
          <p:spPr>
            <a:xfrm>
              <a:off x="329472" y="3716796"/>
              <a:ext cx="989148" cy="658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€ 100</a:t>
              </a:r>
              <a:endParaRPr lang="en-US" sz="1800" dirty="0"/>
            </a:p>
            <a:p>
              <a:pPr marL="0" indent="0" algn="ctr">
                <a:buNone/>
              </a:pPr>
              <a:r>
                <a:rPr lang="en-US" sz="9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Soci SITELF</a:t>
              </a:r>
              <a:endParaRPr lang="en-US" sz="1800" dirty="0"/>
            </a:p>
          </p:txBody>
        </p:sp>
        <p:sp>
          <p:nvSpPr>
            <p:cNvPr id="13" name="Shape 11"/>
            <p:cNvSpPr/>
            <p:nvPr/>
          </p:nvSpPr>
          <p:spPr>
            <a:xfrm>
              <a:off x="1502230" y="3698748"/>
              <a:ext cx="1256937" cy="708660"/>
            </a:xfrm>
            <a:prstGeom prst="rect">
              <a:avLst/>
            </a:prstGeom>
            <a:solidFill>
              <a:srgbClr val="2D3E80"/>
            </a:solidFill>
            <a:ln w="12700">
              <a:solidFill>
                <a:srgbClr val="2D3E80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Text 12"/>
            <p:cNvSpPr/>
            <p:nvPr/>
          </p:nvSpPr>
          <p:spPr>
            <a:xfrm>
              <a:off x="1325880" y="3669139"/>
              <a:ext cx="1463040" cy="7772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€ </a:t>
              </a:r>
              <a:r>
                <a:rPr lang="en-US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150</a:t>
              </a:r>
              <a:endParaRPr lang="en-US" sz="1800" dirty="0"/>
            </a:p>
            <a:p>
              <a:pPr marL="0" indent="0" algn="ctr">
                <a:buNone/>
              </a:pPr>
              <a:r>
                <a:rPr lang="en-US" sz="9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Non Soci SITELF</a:t>
              </a:r>
              <a:endParaRPr lang="en-US" sz="1800" dirty="0"/>
            </a:p>
          </p:txBody>
        </p:sp>
      </p:grpSp>
      <p:sp>
        <p:nvSpPr>
          <p:cNvPr id="15" name="Text 13"/>
          <p:cNvSpPr/>
          <p:nvPr/>
        </p:nvSpPr>
        <p:spPr>
          <a:xfrm>
            <a:off x="274320" y="3797297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kern="0" spc="200" dirty="0">
                <a:solidFill>
                  <a:srgbClr val="E877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SCADENZE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247778" y="4237384"/>
            <a:ext cx="3383280" cy="4226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AAB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Abstract: </a:t>
            </a: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Settembre 2026  </a:t>
            </a:r>
            <a:r>
              <a:rPr lang="en-US" sz="2000" dirty="0">
                <a:solidFill>
                  <a:srgbClr val="AAB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Iscrizione: </a:t>
            </a: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Settembre 2026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37160" y="4892040"/>
            <a:ext cx="356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www.sitelf.it  |  Per info e iscrizioni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761408" y="228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PROGRAMMA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746894" y="485505"/>
            <a:ext cx="2286000" cy="256032"/>
          </a:xfrm>
          <a:prstGeom prst="rect">
            <a:avLst/>
          </a:prstGeom>
          <a:solidFill>
            <a:srgbClr val="1A2B5E"/>
          </a:solidFill>
          <a:ln w="12700">
            <a:solidFill>
              <a:srgbClr val="1A2B5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Text 19"/>
          <p:cNvSpPr/>
          <p:nvPr/>
        </p:nvSpPr>
        <p:spPr>
          <a:xfrm>
            <a:off x="4746894" y="485505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Ottobre 2026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746894" y="805545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08:30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5750563" y="796401"/>
            <a:ext cx="1521093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Registrazione dei partecipanti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4746894" y="1006713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09:00 – 10:00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5750563" y="997569"/>
            <a:ext cx="1521093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Plenary Lecture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4746894" y="1207881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10:00 – 11:00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5750563" y="1198737"/>
            <a:ext cx="1521093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Comunicazioni Orali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4746894" y="1409049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E877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11:00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5750564" y="1399905"/>
            <a:ext cx="64401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E877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Coffee Break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4746894" y="1610217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11:30 – 12:30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5750563" y="1601073"/>
            <a:ext cx="1521093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Comunicazioni Orali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4746894" y="1811385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12:30 – 14:30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5750563" y="1802241"/>
            <a:ext cx="1521093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Lunch + Sessione Poster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4746894" y="2012553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14:30 – 18:30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5750563" y="2003409"/>
            <a:ext cx="1521093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Comunicazioni Orali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5750563" y="2204577"/>
            <a:ext cx="1521093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E877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Cena Sociale (Ristorante )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4746894" y="2469753"/>
            <a:ext cx="2286000" cy="256032"/>
          </a:xfrm>
          <a:prstGeom prst="rect">
            <a:avLst/>
          </a:prstGeom>
          <a:solidFill>
            <a:srgbClr val="E87722"/>
          </a:solidFill>
          <a:ln w="12700">
            <a:solidFill>
              <a:srgbClr val="E8772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9" name="Text 37"/>
          <p:cNvSpPr/>
          <p:nvPr/>
        </p:nvSpPr>
        <p:spPr>
          <a:xfrm>
            <a:off x="4746894" y="2469753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Ottobre 2026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4746894" y="2789793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08:30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5750563" y="2780649"/>
            <a:ext cx="1521093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Registrazione dei partecipanti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4746894" y="2990961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09:00 – 11:00</a:t>
            </a:r>
            <a:endParaRPr lang="en-US" sz="800" dirty="0"/>
          </a:p>
        </p:txBody>
      </p:sp>
      <p:sp>
        <p:nvSpPr>
          <p:cNvPr id="43" name="Text 41"/>
          <p:cNvSpPr/>
          <p:nvPr/>
        </p:nvSpPr>
        <p:spPr>
          <a:xfrm>
            <a:off x="5750563" y="2981817"/>
            <a:ext cx="1521093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Comunicazioni Orali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4746894" y="3192129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E877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11:00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5750563" y="3182985"/>
            <a:ext cx="1521093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E877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Coffee Break</a:t>
            </a:r>
            <a:endParaRPr lang="en-US" sz="800" dirty="0"/>
          </a:p>
        </p:txBody>
      </p:sp>
      <p:sp>
        <p:nvSpPr>
          <p:cNvPr id="46" name="Text 44"/>
          <p:cNvSpPr/>
          <p:nvPr/>
        </p:nvSpPr>
        <p:spPr>
          <a:xfrm>
            <a:off x="4746894" y="3393297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11:30 – 12:30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5750563" y="3384153"/>
            <a:ext cx="1521093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Comunicazioni Orali</a:t>
            </a:r>
            <a:endParaRPr lang="en-US" sz="800" dirty="0"/>
          </a:p>
        </p:txBody>
      </p:sp>
      <p:sp>
        <p:nvSpPr>
          <p:cNvPr id="48" name="Text 46"/>
          <p:cNvSpPr/>
          <p:nvPr/>
        </p:nvSpPr>
        <p:spPr>
          <a:xfrm>
            <a:off x="4746894" y="3594465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12:30 – 13:30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5750563" y="3585321"/>
            <a:ext cx="1521093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Lunch</a:t>
            </a:r>
            <a:endParaRPr lang="en-US" sz="800" dirty="0"/>
          </a:p>
        </p:txBody>
      </p:sp>
      <p:sp>
        <p:nvSpPr>
          <p:cNvPr id="53" name="Shape 51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A2B5E"/>
          </a:solidFill>
          <a:ln w="12700">
            <a:solidFill>
              <a:srgbClr val="1A2B5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4" name="Text 52"/>
          <p:cNvSpPr/>
          <p:nvPr/>
        </p:nvSpPr>
        <p:spPr>
          <a:xfrm>
            <a:off x="182880" y="4846320"/>
            <a:ext cx="877824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www.sitelf.it  |  Per informazioni e iscrizioni  |  Palazzo Pomilio · Pescara · 27–28 Ottobre 2026</a:t>
            </a:r>
            <a:endParaRPr lang="en-US" sz="900" dirty="0"/>
          </a:p>
        </p:txBody>
      </p:sp>
      <p:sp>
        <p:nvSpPr>
          <p:cNvPr id="57" name="Text 22">
            <a:extLst>
              <a:ext uri="{FF2B5EF4-FFF2-40B4-BE49-F238E27FC236}">
                <a16:creationId xmlns:a16="http://schemas.microsoft.com/office/drawing/2014/main" id="{B49885A0-5800-2558-3846-F19F184CA736}"/>
              </a:ext>
            </a:extLst>
          </p:cNvPr>
          <p:cNvSpPr/>
          <p:nvPr/>
        </p:nvSpPr>
        <p:spPr>
          <a:xfrm>
            <a:off x="7189360" y="612648"/>
            <a:ext cx="2397319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E87722"/>
                </a:solidFill>
              </a:rPr>
              <a:t>COMITATO SCIENTIFICO</a:t>
            </a:r>
            <a:endParaRPr lang="en-US" sz="900" dirty="0"/>
          </a:p>
        </p:txBody>
      </p:sp>
      <p:sp>
        <p:nvSpPr>
          <p:cNvPr id="58" name="Text 25">
            <a:extLst>
              <a:ext uri="{FF2B5EF4-FFF2-40B4-BE49-F238E27FC236}">
                <a16:creationId xmlns:a16="http://schemas.microsoft.com/office/drawing/2014/main" id="{AB074C8E-E3C6-0C12-81B9-3ED8D8D995C4}"/>
              </a:ext>
            </a:extLst>
          </p:cNvPr>
          <p:cNvSpPr/>
          <p:nvPr/>
        </p:nvSpPr>
        <p:spPr>
          <a:xfrm>
            <a:off x="7271656" y="348128"/>
            <a:ext cx="2189190" cy="2825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800" dirty="0"/>
              <a:t>Antonella Casiraghi - </a:t>
            </a:r>
            <a:r>
              <a:rPr lang="it-IT" sz="800" dirty="0" err="1"/>
              <a:t>Unimi</a:t>
            </a:r>
            <a:endParaRPr lang="it-IT" sz="800" dirty="0"/>
          </a:p>
          <a:p>
            <a:r>
              <a:rPr lang="it-IT" sz="800" dirty="0" err="1"/>
              <a:t>Marisanna</a:t>
            </a:r>
            <a:r>
              <a:rPr lang="it-IT" sz="800" dirty="0"/>
              <a:t> Centini - </a:t>
            </a:r>
            <a:r>
              <a:rPr lang="it-IT" sz="800" dirty="0" err="1"/>
              <a:t>Unisi</a:t>
            </a:r>
            <a:endParaRPr lang="it-IT" sz="800" dirty="0"/>
          </a:p>
          <a:p>
            <a:r>
              <a:rPr lang="it-IT" sz="800" dirty="0"/>
              <a:t>Sara De Martis – </a:t>
            </a:r>
            <a:r>
              <a:rPr lang="it-IT" sz="800" dirty="0" err="1"/>
              <a:t>Uniss</a:t>
            </a:r>
            <a:endParaRPr lang="it-IT" sz="800" dirty="0"/>
          </a:p>
          <a:p>
            <a:r>
              <a:rPr lang="it-IT" sz="800" dirty="0"/>
              <a:t>Piera Di Martino - </a:t>
            </a:r>
            <a:r>
              <a:rPr lang="it-IT" sz="800" dirty="0" err="1"/>
              <a:t>Unich</a:t>
            </a:r>
            <a:endParaRPr lang="it-IT" sz="800" dirty="0"/>
          </a:p>
          <a:p>
            <a:r>
              <a:rPr lang="it-IT" sz="800" dirty="0"/>
              <a:t>Rita Cortesi - </a:t>
            </a:r>
            <a:r>
              <a:rPr lang="it-IT" sz="800" dirty="0" err="1"/>
              <a:t>Unife</a:t>
            </a:r>
            <a:endParaRPr lang="it-IT" sz="800" dirty="0"/>
          </a:p>
          <a:p>
            <a:r>
              <a:rPr lang="it-IT" sz="800" dirty="0"/>
              <a:t>Tiziana Esposito - </a:t>
            </a:r>
            <a:r>
              <a:rPr lang="it-IT" sz="800" dirty="0" err="1"/>
              <a:t>Unisa</a:t>
            </a:r>
            <a:endParaRPr lang="it-IT" sz="800" dirty="0"/>
          </a:p>
          <a:p>
            <a:r>
              <a:rPr lang="it-IT" sz="800" dirty="0"/>
              <a:t>Massimo Franco - </a:t>
            </a:r>
            <a:r>
              <a:rPr lang="it-IT" sz="800" dirty="0" err="1"/>
              <a:t>Uniba</a:t>
            </a:r>
            <a:endParaRPr lang="it-IT" sz="800" dirty="0"/>
          </a:p>
          <a:p>
            <a:r>
              <a:rPr lang="it-IT" sz="800" dirty="0"/>
              <a:t>Lorella Giovannelli - UPO</a:t>
            </a:r>
          </a:p>
          <a:p>
            <a:r>
              <a:rPr lang="it-IT" sz="800" dirty="0"/>
              <a:t>Maria Manconi - Unica</a:t>
            </a:r>
          </a:p>
          <a:p>
            <a:r>
              <a:rPr lang="it-IT" sz="800" dirty="0"/>
              <a:t>Donatella Paolino - </a:t>
            </a:r>
            <a:r>
              <a:rPr lang="it-IT" sz="800" dirty="0" err="1"/>
              <a:t>Unicz</a:t>
            </a:r>
            <a:endParaRPr lang="it-IT" sz="800" dirty="0"/>
          </a:p>
          <a:p>
            <a:r>
              <a:rPr lang="it-IT" sz="800" dirty="0"/>
              <a:t>Luana </a:t>
            </a:r>
            <a:r>
              <a:rPr lang="it-IT" sz="800" dirty="0" err="1"/>
              <a:t>Perioli</a:t>
            </a:r>
            <a:r>
              <a:rPr lang="it-IT" sz="800" dirty="0"/>
              <a:t> - </a:t>
            </a:r>
            <a:r>
              <a:rPr lang="it-IT" sz="800" dirty="0" err="1"/>
              <a:t>Unipg</a:t>
            </a:r>
            <a:endParaRPr lang="it-IT" sz="800" dirty="0"/>
          </a:p>
          <a:p>
            <a:r>
              <a:rPr lang="it-IT" sz="800" dirty="0"/>
              <a:t>Silvia Tampucci - </a:t>
            </a:r>
            <a:r>
              <a:rPr lang="it-IT" sz="800" dirty="0" err="1"/>
              <a:t>Unipi</a:t>
            </a:r>
            <a:endParaRPr lang="it-IT" sz="800" dirty="0"/>
          </a:p>
          <a:p>
            <a:r>
              <a:rPr lang="it-IT" sz="800" dirty="0"/>
              <a:t>Elena Ugazio - Unito</a:t>
            </a:r>
          </a:p>
          <a:p>
            <a:r>
              <a:rPr lang="it-IT" sz="800" dirty="0"/>
              <a:t>Carla Villa - </a:t>
            </a:r>
            <a:r>
              <a:rPr lang="it-IT" sz="800" dirty="0" err="1"/>
              <a:t>Unige</a:t>
            </a:r>
            <a:endParaRPr lang="en-US" sz="800" dirty="0"/>
          </a:p>
        </p:txBody>
      </p:sp>
      <p:sp>
        <p:nvSpPr>
          <p:cNvPr id="59" name="Text 22">
            <a:extLst>
              <a:ext uri="{FF2B5EF4-FFF2-40B4-BE49-F238E27FC236}">
                <a16:creationId xmlns:a16="http://schemas.microsoft.com/office/drawing/2014/main" id="{1A8ED7EC-C1A8-0375-CF1A-245DC1637FC3}"/>
              </a:ext>
            </a:extLst>
          </p:cNvPr>
          <p:cNvSpPr/>
          <p:nvPr/>
        </p:nvSpPr>
        <p:spPr>
          <a:xfrm>
            <a:off x="7167592" y="2818456"/>
            <a:ext cx="2286001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E87722"/>
                </a:solidFill>
              </a:rPr>
              <a:t>COMITATO ORGANIZZATORE</a:t>
            </a:r>
            <a:endParaRPr lang="en-US" sz="900" dirty="0"/>
          </a:p>
        </p:txBody>
      </p:sp>
      <p:sp>
        <p:nvSpPr>
          <p:cNvPr id="60" name="Text 25">
            <a:extLst>
              <a:ext uri="{FF2B5EF4-FFF2-40B4-BE49-F238E27FC236}">
                <a16:creationId xmlns:a16="http://schemas.microsoft.com/office/drawing/2014/main" id="{8BBA306D-2D17-0C9A-0B7A-5F98EA5A7C13}"/>
              </a:ext>
            </a:extLst>
          </p:cNvPr>
          <p:cNvSpPr/>
          <p:nvPr/>
        </p:nvSpPr>
        <p:spPr>
          <a:xfrm>
            <a:off x="7271656" y="3043032"/>
            <a:ext cx="2189190" cy="1267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800" dirty="0"/>
              <a:t>Piera Di Martino</a:t>
            </a:r>
          </a:p>
          <a:p>
            <a:r>
              <a:rPr lang="it-IT" sz="800" dirty="0"/>
              <a:t>Antonio Di Stefano</a:t>
            </a:r>
          </a:p>
          <a:p>
            <a:r>
              <a:rPr lang="it-IT" sz="800" dirty="0"/>
              <a:t>Ivana Cacciatore</a:t>
            </a:r>
          </a:p>
          <a:p>
            <a:r>
              <a:rPr lang="it-IT" sz="800" dirty="0"/>
              <a:t>Felisa </a:t>
            </a:r>
            <a:r>
              <a:rPr lang="it-IT" sz="800" dirty="0" err="1"/>
              <a:t>Cilurzo</a:t>
            </a:r>
            <a:endParaRPr lang="it-IT" sz="800" dirty="0"/>
          </a:p>
          <a:p>
            <a:r>
              <a:rPr lang="it-IT" sz="800" dirty="0"/>
              <a:t>Marilisa </a:t>
            </a:r>
            <a:r>
              <a:rPr lang="it-IT" sz="800" dirty="0" err="1"/>
              <a:t>Dimmito</a:t>
            </a:r>
            <a:endParaRPr lang="it-IT" sz="800" dirty="0"/>
          </a:p>
          <a:p>
            <a:r>
              <a:rPr lang="it-IT" sz="800" dirty="0"/>
              <a:t>Maria Rosa Gigliobianco</a:t>
            </a:r>
          </a:p>
          <a:p>
            <a:r>
              <a:rPr lang="it-IT" sz="800" dirty="0"/>
              <a:t>Lisa Marinelli</a:t>
            </a:r>
          </a:p>
          <a:p>
            <a:r>
              <a:rPr lang="it-IT" sz="800" dirty="0"/>
              <a:t>Susi Zara</a:t>
            </a:r>
            <a:endParaRPr lang="en-US" sz="800" dirty="0"/>
          </a:p>
        </p:txBody>
      </p:sp>
      <p:pic>
        <p:nvPicPr>
          <p:cNvPr id="62" name="Immagine 61">
            <a:extLst>
              <a:ext uri="{FF2B5EF4-FFF2-40B4-BE49-F238E27FC236}">
                <a16:creationId xmlns:a16="http://schemas.microsoft.com/office/drawing/2014/main" id="{43B551D3-5BFE-75F4-77C9-15ACDD69E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5976" y="2448901"/>
            <a:ext cx="2109463" cy="1185839"/>
          </a:xfrm>
          <a:prstGeom prst="rect">
            <a:avLst/>
          </a:prstGeom>
        </p:spPr>
      </p:pic>
      <p:pic>
        <p:nvPicPr>
          <p:cNvPr id="64" name="Immagine 63">
            <a:extLst>
              <a:ext uri="{FF2B5EF4-FFF2-40B4-BE49-F238E27FC236}">
                <a16:creationId xmlns:a16="http://schemas.microsoft.com/office/drawing/2014/main" id="{E4FA3760-6C40-F469-F8C1-0C56876204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" y="31106"/>
            <a:ext cx="1426362" cy="444581"/>
          </a:xfrm>
          <a:prstGeom prst="rect">
            <a:avLst/>
          </a:prstGeom>
        </p:spPr>
      </p:pic>
      <p:pic>
        <p:nvPicPr>
          <p:cNvPr id="65" name="Picture 4" descr="Campagna di iscrizione alla Società Chimica Italiana SCI 2024 | Corso di  laurea in Chimica e tecnologia farmaceutiche">
            <a:extLst>
              <a:ext uri="{FF2B5EF4-FFF2-40B4-BE49-F238E27FC236}">
                <a16:creationId xmlns:a16="http://schemas.microsoft.com/office/drawing/2014/main" id="{22630175-4BC2-63B5-5B42-AF6FD2EFD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538" y="40405"/>
            <a:ext cx="1188418" cy="430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6" descr="University 'G. d'Annunzio', Chieti-Pescara - Ingenium">
            <a:extLst>
              <a:ext uri="{FF2B5EF4-FFF2-40B4-BE49-F238E27FC236}">
                <a16:creationId xmlns:a16="http://schemas.microsoft.com/office/drawing/2014/main" id="{D3486598-AD23-6568-62A7-65BB060B3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418" y="4421"/>
            <a:ext cx="1041312" cy="643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8" descr="Ingenium European University Alliance | Università degli Studi &quot;G.  d'Annunzio&quot; Chieti – Pescara">
            <a:extLst>
              <a:ext uri="{FF2B5EF4-FFF2-40B4-BE49-F238E27FC236}">
                <a16:creationId xmlns:a16="http://schemas.microsoft.com/office/drawing/2014/main" id="{8314C273-17E9-FB9A-F92D-62DE57336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730" y="72993"/>
            <a:ext cx="800892" cy="498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46">
            <a:extLst>
              <a:ext uri="{FF2B5EF4-FFF2-40B4-BE49-F238E27FC236}">
                <a16:creationId xmlns:a16="http://schemas.microsoft.com/office/drawing/2014/main" id="{82FE0570-D22D-ED10-BC37-BB8C24AB8580}"/>
              </a:ext>
            </a:extLst>
          </p:cNvPr>
          <p:cNvSpPr/>
          <p:nvPr/>
        </p:nvSpPr>
        <p:spPr>
          <a:xfrm>
            <a:off x="4761409" y="3769143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14:30</a:t>
            </a:r>
            <a:endParaRPr lang="en-US" sz="800" b="1" dirty="0">
              <a:solidFill>
                <a:schemeClr val="accent2"/>
              </a:solidFill>
            </a:endParaRPr>
          </a:p>
        </p:txBody>
      </p:sp>
      <p:sp>
        <p:nvSpPr>
          <p:cNvPr id="18" name="Text 47">
            <a:extLst>
              <a:ext uri="{FF2B5EF4-FFF2-40B4-BE49-F238E27FC236}">
                <a16:creationId xmlns:a16="http://schemas.microsoft.com/office/drawing/2014/main" id="{4300BCA6-D0FB-ED3E-3AD4-031BADA2B1D0}"/>
              </a:ext>
            </a:extLst>
          </p:cNvPr>
          <p:cNvSpPr/>
          <p:nvPr/>
        </p:nvSpPr>
        <p:spPr>
          <a:xfrm>
            <a:off x="5750564" y="3776175"/>
            <a:ext cx="1521093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</a:t>
            </a:r>
            <a:r>
              <a:rPr lang="en-US" sz="800" b="1" dirty="0" err="1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dei</a:t>
            </a:r>
            <a:r>
              <a:rPr lang="en-US" sz="8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b="1" dirty="0" err="1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lavori</a:t>
            </a:r>
            <a:endParaRPr lang="en-US" sz="800" b="1" dirty="0">
              <a:solidFill>
                <a:schemeClr val="accent2"/>
              </a:solidFill>
            </a:endParaRPr>
          </a:p>
        </p:txBody>
      </p:sp>
      <p:sp>
        <p:nvSpPr>
          <p:cNvPr id="50" name="Text 26">
            <a:extLst>
              <a:ext uri="{FF2B5EF4-FFF2-40B4-BE49-F238E27FC236}">
                <a16:creationId xmlns:a16="http://schemas.microsoft.com/office/drawing/2014/main" id="{C5EF08CD-A3B6-8935-5493-57CC5EC2708F}"/>
              </a:ext>
            </a:extLst>
          </p:cNvPr>
          <p:cNvSpPr/>
          <p:nvPr/>
        </p:nvSpPr>
        <p:spPr>
          <a:xfrm>
            <a:off x="4760176" y="2237123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E877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20:00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228</Words>
  <Application>Microsoft Office PowerPoint</Application>
  <PresentationFormat>Presentazione su schermo (16:9)</PresentationFormat>
  <Paragraphs>70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Presentazione standard di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Piera Di Martino</cp:lastModifiedBy>
  <cp:revision>4</cp:revision>
  <dcterms:created xsi:type="dcterms:W3CDTF">2026-05-25T11:56:05Z</dcterms:created>
  <dcterms:modified xsi:type="dcterms:W3CDTF">2026-09-10T16:39:04Z</dcterms:modified>
</cp:coreProperties>
</file>