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7675" cy="99250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1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6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9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211D37-4D70-8E3A-6667-1CB5D7377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EF58A89-B5DF-1CA5-3DFF-1D7762C38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892472-3388-26A9-6E34-13B5B4E4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37E5EE-23E1-0767-A795-0453F43B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9EB45D-93E2-C9D1-21C4-C97EEC2F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2137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18E44D-018F-997A-1DA2-E394B16C0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6056EE9-FD76-E81A-C840-8F26B298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6FD98F-BF85-EE45-EE04-C7580D50B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743596-B9D2-AFAB-8F1E-06BC6229A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02D4DC-451E-A3DB-36FF-6CDBDFDE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6647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8659B3-4E3C-EF59-21A6-FDB6E3E5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AAE95A-3C3F-6B2F-2AD4-3A2A3A3C0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0533D3-204F-8032-1298-CB64A6509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08417A-A93F-D381-3C54-E5FC681F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1E4984-36E7-2752-46B3-EB3188AF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03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7546AE-A381-85A5-C25B-58F087F0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FA3B9A0-6437-51D8-C331-ED1B753F4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571269-CACA-223D-35B0-9912B3281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27E6D84-6A77-6306-A3D5-0B04C69D3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976020D-22FF-E8AA-687B-A287B2FC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7D95A0-BAEA-3D77-F0C7-E373D16D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E20834-277C-EA6B-D065-58350217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7CF05E8-B4B2-BFF3-F22F-346E9DF52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62DFE48-6F46-60C6-F380-6646CE106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C5A5056-D637-0939-15A6-FD3B1B666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7DA2F5C-595C-7DE1-E686-0933C7FD5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CD3C683-EBEE-3EEC-C56C-38FFC2D7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C213C2C-F422-5BDF-CC71-77492349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6B82F45-4CF0-FBB0-B7FE-22D112F7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64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D7C36B-8A2B-8A0C-DB05-1F59B7E85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BB0CA0E-476D-3A00-532A-DCC9644DB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20631BE-C213-2284-8FCA-FBFF0FEB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B415228-F4F1-E831-9A49-028C3386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092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E2E5928-D8F1-5588-56B1-0537EF9E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4D73906-7444-D0CE-BA74-EF0698358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463ADE-B1D1-90AC-0F5B-5B175F37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39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2EE57B-1A9A-B44F-F9C0-E900110B1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80872F-FE31-3F1E-E961-6D30325E1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0253651-773F-8190-D050-0094904EA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D974051-E66E-9585-255B-41309C22C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47F4E78-353D-F297-3847-81D93EC3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97CA9A4-3183-2CC3-5DA7-5FCA95F0D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321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C7EE5-797E-D98F-DFAC-BFDC7D078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2329B12-A114-AA81-F84E-37D267788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7AFEF2E-36FA-148B-14A1-7E3E689B1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5FF72D-DC58-4AE2-C967-2173632E8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0E5D71A-6E68-B666-B5EA-BA039A34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1976CA-888F-B218-6083-D63BEA199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3203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D38232-E7CB-7B4C-25E7-A7B0DDAB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95DAACE-F994-8306-7846-D428B1D0A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F78C60C-DCC0-4DA6-5332-DCBB6DE96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5B3525-832D-1FCD-394A-97F2689A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A679BB-2CA4-69B1-C089-9FE5B3F3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90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7DFEC46-440F-E108-8476-4A6D70C0AA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0232F4A-AF64-98D0-BCFF-3EC667C80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3F0732-290C-E4A5-1E1B-B9B472ADC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9EE474-6896-48C9-019D-EBFD83779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59B976-07F8-F036-8947-A5654447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55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D080D61-2AC6-5F7B-2958-D89CC04C8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A220D66-3812-A26C-0BD7-0FA316344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3B83A8-5DDE-1F84-9C7F-F616F44247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A2086-B2FE-40F5-A2D3-5A61C09BF1D8}" type="datetimeFigureOut">
              <a:rPr lang="it-IT" smtClean="0"/>
              <a:t>24/08/26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C20F72-9F1C-1664-F5D1-3C697A6DE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C03F9C-403B-9C4A-483A-DB2856271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C1DC6-579B-4DC4-AE02-9559B4C7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42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30C083B-3B9A-4E1D-5DAD-22A93337E1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540" y="273671"/>
            <a:ext cx="2729460" cy="1407037"/>
          </a:xfrm>
          <a:prstGeom prst="rect">
            <a:avLst/>
          </a:prstGeom>
        </p:spPr>
      </p:pic>
      <p:pic>
        <p:nvPicPr>
          <p:cNvPr id="1026" name="Picture 2" descr="Logo Uda - Economia Comportamentale">
            <a:extLst>
              <a:ext uri="{FF2B5EF4-FFF2-40B4-BE49-F238E27FC236}">
                <a16:creationId xmlns:a16="http://schemas.microsoft.com/office/drawing/2014/main" id="{919BCE26-3017-361F-8E25-3E32D19F2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96" y="273671"/>
            <a:ext cx="2158490" cy="157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3EC7DA5-43CA-CACD-D446-E3EC156F447A}"/>
              </a:ext>
            </a:extLst>
          </p:cNvPr>
          <p:cNvSpPr txBox="1"/>
          <p:nvPr/>
        </p:nvSpPr>
        <p:spPr>
          <a:xfrm>
            <a:off x="2968501" y="643003"/>
            <a:ext cx="5906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>
                <a:solidFill>
                  <a:srgbClr val="0070C0"/>
                </a:solidFill>
              </a:rPr>
              <a:t> </a:t>
            </a:r>
            <a:r>
              <a:rPr lang="it-IT" b="1" i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 Light" panose="020F0302020204030204" pitchFamily="34" charset="0"/>
              </a:rPr>
              <a:t>Center for Advanced Studies and Technology</a:t>
            </a:r>
          </a:p>
          <a:p>
            <a:pPr algn="ctr"/>
            <a:r>
              <a:rPr lang="it-IT" b="1" i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 Light" panose="020F0302020204030204" pitchFamily="34" charset="0"/>
              </a:rPr>
              <a:t>University «G. d’Annunzio», Chieti-Pescara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71099C0-FB0D-CE1E-0017-F0C9917DC6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763"/>
          <a:stretch>
            <a:fillRect/>
          </a:stretch>
        </p:blipFill>
        <p:spPr>
          <a:xfrm>
            <a:off x="3317173" y="2108415"/>
            <a:ext cx="5557653" cy="425208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439FE1E-0025-9138-83A7-732DC7DD2C6E}"/>
              </a:ext>
            </a:extLst>
          </p:cNvPr>
          <p:cNvSpPr txBox="1"/>
          <p:nvPr/>
        </p:nvSpPr>
        <p:spPr>
          <a:xfrm>
            <a:off x="2848979" y="1449875"/>
            <a:ext cx="80881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it-IT" altLang="it-IT" sz="2400" dirty="0">
                <a:solidFill>
                  <a:schemeClr val="accent1"/>
                </a:solidFill>
                <a:latin typeface="Times New Roman" panose="02020603050405020304" pitchFamily="18" charset="0"/>
              </a:rPr>
              <a:t> Conference Hall, Tuesday, September 15, 2026, 2:00 PM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1168267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1B1A763831A741B5B1A1B8FFC88874" ma:contentTypeVersion="5" ma:contentTypeDescription="Creare un nuovo documento." ma:contentTypeScope="" ma:versionID="f3d8910f781a0f72a93a0c17d724c492">
  <xsd:schema xmlns:xsd="http://www.w3.org/2001/XMLSchema" xmlns:xs="http://www.w3.org/2001/XMLSchema" xmlns:p="http://schemas.microsoft.com/office/2006/metadata/properties" xmlns:ns3="22bfd98c-5d14-494b-9581-63b62afe4947" targetNamespace="http://schemas.microsoft.com/office/2006/metadata/properties" ma:root="true" ma:fieldsID="5fec2d1696d5a7c9d30d1434bf7d3479" ns3:_="">
    <xsd:import namespace="22bfd98c-5d14-494b-9581-63b62afe49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bfd98c-5d14-494b-9581-63b62afe4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1842A6-9482-4BBE-9D5E-16CF0E2DCD02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22bfd98c-5d14-494b-9581-63b62afe4947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3E9515A-D71C-46D1-B5BE-EB8395D868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6065A9-CC67-4375-BCF2-6C1EBC4F3A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bfd98c-5d14-494b-9581-63b62afe49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27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lattanzio</dc:creator>
  <cp:lastModifiedBy>Paola Patrignani</cp:lastModifiedBy>
  <cp:revision>138</cp:revision>
  <cp:lastPrinted>2026-04-20T14:35:23Z</cp:lastPrinted>
  <dcterms:created xsi:type="dcterms:W3CDTF">2023-10-06T12:01:27Z</dcterms:created>
  <dcterms:modified xsi:type="dcterms:W3CDTF">2026-08-24T14:01:30Z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0x0101001C1B1A763831A741B5B1A1B8FFC88874</vt:lpwstr>
  </property>
</Properties>
</file>